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49" d="100"/>
          <a:sy n="49" d="100"/>
        </p:scale>
        <p:origin x="26" y="8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/>
              <a:t>RFID </a:t>
            </a:r>
            <a:r>
              <a:rPr lang="en-US" sz="6000" dirty="0">
                <a:latin typeface="Calibri" panose="020F0502020204030204" pitchFamily="34" charset="0"/>
              </a:rPr>
              <a:t>Rader</a:t>
            </a:r>
            <a:br>
              <a:rPr lang="en-US" sz="6000" dirty="0">
                <a:latin typeface="Calibri" panose="020F0502020204030204" pitchFamily="34" charset="0"/>
              </a:rPr>
            </a:br>
            <a:r>
              <a:rPr lang="en-US" sz="6000" dirty="0">
                <a:latin typeface="Calibri" panose="020F0502020204030204" pitchFamily="34" charset="0"/>
              </a:rPr>
              <a:t>By: </a:t>
            </a:r>
            <a:r>
              <a:rPr lang="en-US" sz="6000" dirty="0" err="1">
                <a:latin typeface="Calibri" panose="020F0502020204030204" pitchFamily="34" charset="0"/>
              </a:rPr>
              <a:t>GurU</a:t>
            </a:r>
            <a:r>
              <a:rPr lang="en-US" sz="6000" dirty="0">
                <a:latin typeface="Calibri" panose="020F0502020204030204" pitchFamily="34" charset="0"/>
              </a:rPr>
              <a:t> Sharma</a:t>
            </a:r>
            <a:endParaRPr lang="en-US" sz="6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6" b="12424"/>
          <a:stretch/>
        </p:blipFill>
        <p:spPr>
          <a:xfrm>
            <a:off x="3782291" y="93755"/>
            <a:ext cx="4873336" cy="37583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92090"/>
            <a:ext cx="1904998" cy="190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726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700" dirty="0"/>
              <a:t>RFID(Radio-frequency Identification) is an electronics device which has two parts - one is RFID Reader and other is RFID tag or Card. </a:t>
            </a:r>
          </a:p>
          <a:p>
            <a:r>
              <a:rPr lang="en-US" sz="2700" dirty="0"/>
              <a:t>When we put RFID tag near to the RFID reader, it reads tag data serially. </a:t>
            </a:r>
          </a:p>
          <a:p>
            <a:r>
              <a:rPr lang="en-US" sz="2700" dirty="0"/>
              <a:t>For this project, RFID reader is used to allow fast authentication for the users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92090"/>
            <a:ext cx="1904998" cy="190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80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budget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56231"/>
            <a:ext cx="1904998" cy="1904998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63" r="378"/>
          <a:stretch/>
        </p:blipFill>
        <p:spPr>
          <a:xfrm>
            <a:off x="1059873" y="2259878"/>
            <a:ext cx="10255827" cy="387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01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Schedule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92090"/>
            <a:ext cx="1904998" cy="1904998"/>
          </a:xfrm>
          <a:prstGeom prst="rect">
            <a:avLst/>
          </a:prstGeom>
        </p:spPr>
      </p:pic>
      <p:pic>
        <p:nvPicPr>
          <p:cNvPr id="5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170"/>
          <a:stretch/>
        </p:blipFill>
        <p:spPr>
          <a:xfrm>
            <a:off x="1075551" y="2337672"/>
            <a:ext cx="9971861" cy="338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28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 video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92090"/>
            <a:ext cx="1904998" cy="1904998"/>
          </a:xfrm>
          <a:prstGeom prst="rect">
            <a:avLst/>
          </a:prstGeom>
        </p:spPr>
      </p:pic>
      <p:pic>
        <p:nvPicPr>
          <p:cNvPr id="7" name="RFI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44163" y="2097088"/>
            <a:ext cx="8522561" cy="4208462"/>
          </a:xfrm>
        </p:spPr>
      </p:pic>
    </p:spTree>
    <p:extLst>
      <p:ext uri="{BB962C8B-B14F-4D97-AF65-F5344CB8AC3E}">
        <p14:creationId xmlns:p14="http://schemas.microsoft.com/office/powerpoint/2010/main" val="48246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Course knowledge Utilized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10311448" cy="3808413"/>
          </a:xfrm>
        </p:spPr>
        <p:txBody>
          <a:bodyPr>
            <a:normAutofit lnSpcReduction="10000"/>
          </a:bodyPr>
          <a:lstStyle/>
          <a:p>
            <a:r>
              <a:rPr lang="en-CA" dirty="0"/>
              <a:t>TECH 101 – Electric Circuits &amp; TECH 150 – Electronic Devices and Circuits</a:t>
            </a:r>
            <a:br>
              <a:rPr lang="en-CA" dirty="0"/>
            </a:br>
            <a:r>
              <a:rPr lang="en-CA" dirty="0"/>
              <a:t>In these courses we learned how to create voltage divider circuits and how to get readings from them.</a:t>
            </a:r>
          </a:p>
          <a:p>
            <a:r>
              <a:rPr lang="en-US" dirty="0"/>
              <a:t>TECH 153 – Technical C  - In this course we worked on Raspberry PI and learned how to use GPIO pins</a:t>
            </a:r>
          </a:p>
          <a:p>
            <a:r>
              <a:rPr lang="en-CA" dirty="0"/>
              <a:t>CENG 216 – Intro to Software Engineering</a:t>
            </a:r>
            <a:br>
              <a:rPr lang="en-CA" dirty="0"/>
            </a:br>
            <a:r>
              <a:rPr lang="en-CA" dirty="0"/>
              <a:t>In this course we learned about making budgets and learned how to create GANTT charts.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413" y="192090"/>
            <a:ext cx="1904998" cy="190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927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743" y="271020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Thank you </a:t>
            </a:r>
            <a:r>
              <a:rPr lang="en-US" sz="6000" dirty="0">
                <a:sym typeface="Wingdings" panose="05000000000000000000" pitchFamily="2" charset="2"/>
              </a:rPr>
              <a:t>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6566794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602</TotalTime>
  <Words>84</Words>
  <Application>Microsoft Office PowerPoint</Application>
  <PresentationFormat>Widescreen</PresentationFormat>
  <Paragraphs>14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Trebuchet MS</vt:lpstr>
      <vt:lpstr>Tw Cen MT</vt:lpstr>
      <vt:lpstr>Wingdings</vt:lpstr>
      <vt:lpstr>Circuit</vt:lpstr>
      <vt:lpstr>PowerPoint Presentation</vt:lpstr>
      <vt:lpstr>Introduction</vt:lpstr>
      <vt:lpstr>budget</vt:lpstr>
      <vt:lpstr>Schedule</vt:lpstr>
      <vt:lpstr>Build video</vt:lpstr>
      <vt:lpstr>Course knowledge Utilized</vt:lpstr>
      <vt:lpstr>Thank you </vt:lpstr>
    </vt:vector>
  </TitlesOfParts>
  <Company>Humber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Guru Sharma</dc:creator>
  <cp:lastModifiedBy>Guru Datt Sharma</cp:lastModifiedBy>
  <cp:revision>18</cp:revision>
  <dcterms:created xsi:type="dcterms:W3CDTF">2018-01-14T20:43:05Z</dcterms:created>
  <dcterms:modified xsi:type="dcterms:W3CDTF">2018-01-15T15:11:55Z</dcterms:modified>
</cp:coreProperties>
</file>

<file path=docProps/thumbnail.jpeg>
</file>